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62" r:id="rId4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/>
      <a:tcStyle>
        <a:tcBdr/>
        <a:fill>
          <a:solidFill>
            <a:srgbClr val="4E4E4E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0F0F0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6565">
              <a:alpha val="75000"/>
            </a:srgb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0F0F0"/>
              </a:solidFill>
              <a:prstDash val="solid"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/>
      <a:tcStyle>
        <a:tcBdr/>
        <a:fill>
          <a:solidFill>
            <a:srgbClr val="909090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6350" cap="flat">
              <a:solidFill>
                <a:srgbClr val="484745"/>
              </a:solidFill>
              <a:prstDash val="solid"/>
              <a:miter lim="400000"/>
            </a:ln>
          </a:left>
          <a:right>
            <a:ln w="6350" cap="flat">
              <a:solidFill>
                <a:srgbClr val="5E5D5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6350" cap="flat">
              <a:solidFill>
                <a:srgbClr val="5E5D5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5E5D5B"/>
              </a:solidFill>
              <a:prstDash val="solid"/>
              <a:miter lim="400000"/>
            </a:ln>
          </a:top>
          <a:bottom>
            <a:ln w="6350" cap="flat">
              <a:solidFill>
                <a:srgbClr val="484745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484745"/>
              </a:solidFill>
              <a:prstDash val="solid"/>
              <a:miter lim="400000"/>
            </a:ln>
          </a:top>
          <a:bottom>
            <a:ln w="6350" cap="flat">
              <a:solidFill>
                <a:srgbClr val="5E5D5B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D4D4D"/>
          </a:solidFill>
        </a:fill>
      </a:tcStyle>
    </a:wholeTbl>
    <a:band2H>
      <a:tcTxStyle/>
      <a:tcStyle>
        <a:tcBdr/>
        <a:fill>
          <a:solidFill>
            <a:srgbClr val="5A5A5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-1022247"/>
              <a:satOff val="34289"/>
              <a:lumOff val="-18384"/>
            </a:scheme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/>
          </a:solidFill>
        </a:fill>
      </a:tcStyle>
    </a:wholeTbl>
    <a:band2H>
      <a:tcTxStyle/>
      <a:tcStyle>
        <a:tcBdr/>
        <a:fill>
          <a:solidFill>
            <a:srgbClr val="7D7D7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C5C5B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2828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2A7A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3245"/>
              <a:satOff val="-16002"/>
              <a:lumOff val="283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D5D5D"/>
          </a:solidFill>
        </a:fill>
      </a:tcStyle>
    </a:wholeTbl>
    <a:band2H>
      <a:tcTxStyle/>
      <a:tcStyle>
        <a:tcBdr/>
        <a:fill>
          <a:solidFill>
            <a:srgbClr val="69696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6350" cap="flat">
              <a:solidFill>
                <a:srgbClr val="FFFFFF"/>
              </a:solidFill>
              <a:prstDash val="solid"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635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8787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787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>
              <a:alpha val="10000"/>
            </a:srgbClr>
          </a:solidFill>
        </a:fill>
      </a:tcStyle>
    </a:wholeTbl>
    <a:band2H>
      <a:tcTxStyle/>
      <a:tcStyle>
        <a:tcBdr/>
        <a:fill>
          <a:solidFill>
            <a:srgbClr val="888888">
              <a:alpha val="1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0F0F0"/>
              </a:solidFill>
              <a:prstDash val="solid"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21"/>
    <p:restoredTop sz="94713"/>
  </p:normalViewPr>
  <p:slideViewPr>
    <p:cSldViewPr snapToGrid="0" snapToObjects="1">
      <p:cViewPr varScale="1">
        <p:scale>
          <a:sx n="54" d="100"/>
          <a:sy n="54" d="100"/>
        </p:scale>
        <p:origin x="560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1-26T02:25:24.353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11299 12262,'122'0,"0"0,1 0,-29 0,-3 0,5 0,4 1,7 0,0-1,-8-2,-5-3,-6-1,2 1,18 3,3 3,-3-5,-17-6,-2-3,3 3,16 6,5 5,-8-3,4-6,3 0,14 6,13 3,-18 0,-38-1,1 0,20 0,22 0,-2 0,-23 0,-27 0,-1 0,19 0,20 0,1 0,-14 0,9 0,-7 0,28 0,1 0,-18 0,-6 0,-26 0,-2 0,11-1,1 2,-3 4,-2 3,-10-1,-1 2,1 6,-2 0,55 1,-5 9,-20-11,0 11,-17-1,12-10,-29 5,30-17,-13 19,-1-18,-3 9,0-1,4-8,0 8,12-11,-12 0,37 0,-15 0,-37 0,1 0,56 0,-53 0,-1 0,54 0,-56 0,-1 0,57 0,-54 0,1 0,-2 0,2 0,10 0,3 0,15 0,0 0,-22 0,3 0,5 1,9 0,-8-3,-2-5,-3-1,14 2,1-1,-4-8,-5-3,-20 3,0 2,16 4,4-1,8-12,-2-1,-19 12,-1 1,21-5,0-3,-20-3,-1 2,9 10,0-2,-11-10,-2-1,2 7,-1 1,0-8,0 1,1 4,-1 0,-10-3,0-1,8-1,-1 2,37-10,15-10,-37 16,13 10,-30-6,12 18,-16-17,0 16,0-6,-13 1,9-4,-9-8,13 8,16-9,-12 9,13-12,-17 2,0 10,17-9,-27 11,24-4,-27-3,12 5,1-10,17 10,-13-7,13-3,-1-4,-12-6,30 7,-13 1,17-2,-1 1,-16 1,13-2,7 1,2 10,15-21,-21 19,21-22,-15 13,-36 11,0 0,35-11,16-1,-20 1,0 0,-17 2,12 10,-29-5,13 17,-17-8,0 0,-14 8,11-8,-23 10,22 0,-22 0,0 0,-7 0,-6 0,9 0,-9 0,-3 0,0 0,-7 0,8 0,-11 0,1 0,-1 0,1 0,0 0,-7 6,5 2,-10 6,10-1,-5-5,7 4,0-5,-1 1,1 4,-1-4,1-1,0 5,-1-4,1 5,-1 1,1-1,-6 1,4 0,-5-1,1 1,4-1,-5 1,1 0,4-1,-10 1,4-1,-6 1,6 0,-5-1,5 1,-6-1,0 1,0 0,0-1,0 1,0-1,-6-5,-2 4,-5-4,-11-1,8 5,-7-4,9-1,-10 7,8-12,-17 6,17-2,-17-4,-6 4,0-6,-39 11,-16-8,-34 21,44-15,-5 1,0 5,0 1,10-1,0 0,-17 2,0-1,17-1,0 0,-9 1,-2 0,-11 1,5-1,28-2,2 0,-19 2,2-1,-25 11,36-11,1-1,-20 11,-28 2,32-15,1-1,-12 1,42-10,-23 10,40-12,-9 0,12 0,1 0,9 0,-7 0,7 0,-9 0,-1 0,-13 0,11 0,-11 0,14 0,-14 0,10 0,-9 0,12 0,1 0,-1 0,10 0,-7 0,8 0,-1 0,2 0,11 0,-1 0,0 0,0 0,7-6,0-2,7-15,0-3,0 6,0 4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1-26T02:25:33.541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20642 13067,'0'85,"0"-5,0 2,0-13,0 29,11 34,-10-65,1 0,9 10,1 0,-11-5,1-1,22 57,-21-54,-3 1,6-2,2 2,1 26,-2-2,-5-29,1 1,4 39,2-1,-2-42,-1 0,-4 30,0 2,4-21,1-1,1 20,-1 2,-5-9,0-2,5 2,0-1,-7-2,0-2,7-10,0-1,-6 0,1 0,5 1,-1-1,-6 54,0-55,0-3,0 21,0 11,0-37,0-13,0-14,0-14,0-11,0 1,0-1,0 1,0 0,-6-1,-2-5,-6-2,1-6,-11 0,-15 9,-13-6,-13 16,-17-5,-4-2,-37 13,-5-22,43 11,-3 0,12-12,-2 0,-21 13,1 0,21-13,0-1,-21 7,-1-1,9-6,2-2,-1 1,-1 0,-9 0,1 0,21 0,0 0,-21 0,-1 0,21 0,2 0,-1 0,1 0,4 0,1 0,-57 0,-1 0,6 0,20 0,0 0,0 0,17 0,-12 0,12 0,-1 0,-11 0,12-11,-17 8,0-9,0 1,0-3,0-1,-20-9,15 9,-15-1,20-7,0 20,0-20,17 21,4-10,17 2,0 8,13-15,-10 15,24-14,-11 6,0-10,11 10,-11-8,1 7,9-8,-10 0,1-1,9 2,-10-9,1 5,9-4,-23 5,23 3,-22-4,22-4,-23 3,10-5,0 1,-26 2,22-13,-26 12,17-15,0 7,0-9,0-1,-17-3,12 3,-11-3,10-11,-19-10,13 5,-12-1,34 11,-8 7,8-7,3 14,4 0,12 11,1-6,9 16,-7-7,15 1,-6 6,8-5,9 9,-6 7,12-6,-5 6,6-7,0 0,0 0,0 1,0-1,0 0,0-9,0-3,0-10,0-12,0-4,0-13,0-17,0 13,0-30,0 30,0-30,0 30,0-30,0 30,0-30,0 13,0 0,0-13,0 30,0-13,9 17,-6 13,16-10,-9 24,2-24,3 23,-13-23,14 24,-14-11,6 0,1-2,-6-14,6-1,1 1,-8 0,8 14,-1-11,-6 10,6-13,-1 13,-6-10,15 10,-14 0,14 4,-15 12,14 1,-14 9,6 3,-2 9,-5 0,5 0,0 7,-4-6,4 6,0-1,-5-4,11 4,-10-6,10 7,-11-6,12 12,-12-11,11 10,-4-10,5 4,1-6,-1 1,11-3,15-2,-1-8,24 3,6-18,1 16,13-20,0 20,-13-17,29 14,-29-13,30 13,-13-17,0 19,12-11,8-2,2 9,15-10,0-1,5 10,-64 10,0 1,8 4,0 2,56-14,-54 13,0 0,54-12,-55 12,-2 0,37-11,15 10,-21-7,-16 11,13-14,-13 14,16-11,1 9,0-1,0-8,-1 21,-16-19,13 18,-13-6,16 9,-16-10,13 7,-30-16,12 17,1-19,-13 18,30-20,-13 9,16-12,1 12,0-9,-17 10,12-1,-29 5,13 9,-17 0,-1 0,1 0,0 0,-13 0,9 0,-9 0,13 0,17 0,-26 0,39 0,-39 0,12 0,-6 0,-10 0,-1 0,-2 0,-1 9,-9 2,22 10,-22-3,22-7,-22 5,23-5,-24 8,24 2,-24-11,24 9,-24-9,24 11,-10 9,-1-8,11 18,-20 2,21 3,-21 5,19-8,-22-6,9 3,-13-12,1 7,-9-7,6 8,-5 1,-2-11,-1 8,-10-7,3 9,0 0,-1 1,1-1,-8-10,-2-1,-8-1,0-7,0 17,0-8,0 11,0-1,0 13,0-9,0 23,0-11,0 1,0 10,0-24,0 24,0-33,0 17,0-21,0 1,0-3,0-9,0-1,0-5,0-2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1-26T02:25:35.48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20192 14653,'86'0,"0"0,13 0,8 0,-1 0,9 0,5 0,-16 0,3 0,4 0,4 0,-2 0,4 0,3 0,3 0,1 0,-11 0,1 0,1 0,2 0,3 0,1 0,-3 1,0 1,2 1,2-1,4-1,3-4,6-3,-21-3,5-3,5-3,3-2,2-1,1-1,0 0,-2 1,-2 1,-5 3,-5 3,10 2,-7 5,-3 1,-3 2,1-2,2 0,6-5,7-3,-13-4,5-2,3-3,3-2,3-2,2-1,1 0,1-2,0 1,0 1,-2 0,-2 2,0 0,-1 1,1 0,0 0,-1 0,1 0,0 0,0 0,0 0,1 0,0 0,-1-1,-6 2,-1 0,1 0,0 1,0-1,0 0,0 0,1 0,-1-1,1 0,-1-1,1 0,-1 0,2-2,1 0,-1-2,1 1,0-2,0 1,-1-1,1 1,-1-1,0 1,0 0,-1 1,0 1,6 0,1 0,0 1,0 1,-1-1,0 1,-1 0,-1 0,-2-1,-1 0,-3-1,-3-1,15-6,-6-1,-3 0,-2-1,-2-1,2 1,3 0,4 1,5 1,-20 6,4 1,2 1,3 0,2 1,1-1,1 1,0 0,1-1,-2 0,0-1,-2 0,-2-1,4-3,-1 0,-1-1,0-1,-1 0,0 0,0 0,-1 0,1 0,0 2,0 0,0 1,0 1,1 1,2 0,-1 1,1 0,-1 0,0 1,-2 1,-2-1,-2 1,-2 1,-3 0,11-3,-5 1,-2 1,-3 0,-1 1,0-1,1 1,1 0,3-1,-5 2,1-2,0 1,1-1,1 1,0 0,1 0,0 2,1 1,0 2,6 0,0 2,2 1,0 1,0 1,0 0,1 1,-1 1,-1-1,-1 0,-4 1,-2 1,-1-1,0 1,0 1,0 0,1-1,2 1,2 0,3 0,-6 0,4 0,3 0,2-1,1 1,1 0,-1 0,-1 1,-1 1,-4 0,-3 1,-4 1,8 2,-4 0,-4 2,-2 0,-2 1,1 0,-1 0,3 0,2-1,8 0,3 0,0 0,1 0,0 0,0 0,-1 0,-1 0,-1 0,-7 0,-1 0,0 0,0 0,-1 0,-2 0,-1 0,-1 0,-2 0,14 0,-2-2,-3 0,-1 1,-1 0,2 3,2 2,-8 3,2 1,2 2,0 2,-2 0,-2 1,-3 0,-6 1,29 0,-5-1,-4 2,-7 8,-4 11,-13 8,-2 8,-5 7,-9 9,-10 10,-9 15,-7 11,-11 9,-12 5,-15-1,-18 7,-20 4,-12 3,-4 3,4 4,6-18,-1 3,-2 4,-1 1,1 0,0-2,1-3,0 9,2-2,0-2,0 0,-2-1,-2-2,-1-3,-3-2,-1 0,0-2,0-1,2-2,-1 11,1-3,1-1,-1-2,-2-3,-6 15,-1-2,-3-4,0-4,1-16,-1-4,0-2,-2-2,-8 23,-2-2,-3-7,3-19,-2-5,-3 0,-1 1,-3-1,2-4,-17 23,2-9,16-26,0-5,-14 4,3 1,16-3,2-3,-1-13,2-1,2 13,9-6,19-22,-5-9,-1 7,8-17,0 7,5-15,4-2,-6-6,1 0,-1 0,0 6,0-5,1 5,-1-6,6 0,2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1-26T02:25:37.865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50111 17661,'0'42,"0"4,0-7,0-1,0 11,0-24,0-1,0-11,0 1,0-1,0 1,0 0,-8 9,6 16,-17 29,-7 18,-3 17,-8-1,12 1,-13 0,21-30,-14-8,22-30,-1-9,-4-3,12-22,-4-21,6-8,0-6,8 1,2 7,7-10,-1 11,13-22,10 24,17-27,46-4,9-2,-46 13,5 0,16 9,-3 2,21-25,-24 20,3 2,-14 11,-2-1,-1-10,2 0,17 2,-3 3,9-9,28-1,-50 18,-1 0,-29 4,-16 9,-9 3,0 6,-1 0,1 0,-7 0,-1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1-26T02:25:46.312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10877 17450,'0'36,"0"-1,0 13,0 21,0-13,0 39,0-22,0 13,0 33,0-45,0 5,0 5,0 33,-1-8,2 6,5-23,3 1,-1 21,3 2,4-14,3-2,-1 1,0 1,1 11,-1 3,1 2,0 1,-5-32,-1 2,1-1,-1 0,0-1,1 2,6 9,1 2,-1-2,-4-7,-2-1,2 1,4 6,0 2,1 0,0 2,0-1,-2-6,1 6,0 1,0 11,3 11,-3-15,-4-29,-1-1,-1 16,0 9,0-10,1-14,2-3,8 23,0-2,-8-29,0-2,6 9,0-3,4 31,-2-17,-1-5,-3-29,-9-13,5-6,-14-17,12 7,-13-10,11-5,-4-2,5-6,1 0,0 0,9 0,3 0,22 0,4 0,29 0,5 0,17 11,0-8,20 9,5-12,0 0,-56 0,-1 0,57 0,1 0,-59 0,3 0,15 0,4 0,-1 0,3 0,8-6,2-2,-6 0,0-2,5-5,0-4,2-6,-1 1,-11 12,0 0,17-12,-2 1,-25 13,-1 1,20-9,2 2,-4 5,-4 3,-17 1,-3 1,1 6,-2 0,48-11,-20 8,-1-9,1 1,-17 8,13-8,-30 11,29 0,-29 0,13 0,0-12,-13 9,29-8,8-2,2-2,-37 2,2-3,-10-5,2 1,21 2,0 1,31-23,-23 24,-1-1,25-23,-43 24,2-1,-4-4,-3 0,38-5,-25 3,1 0,30-8,-19 0,1-1,-27 16,-4 0,3-5,-1-1,5 1,-4 0,23-18,-20 17,1-2,36-25,15 19,-50 4,22-8,-52 28,12-17,-32 17,-9 5,0-5,-7 0,-1-2,-6-6,0 0,0-9,0-3,0-23,0 11,-9-24,6 10,-18-30,18 13,-8-50,-1 28,10-32,-10-1,12 16,0 37,0-1,0-36,-6 36,-1 0,4-36,-4 37,0-1,7-57,0 55,0 0,0-55,0 57,0 1,0-37,0-15,0 20,0 17,0 4,0 0,0 13,0-30,-11 13,8-17,-8 0,11 0,0 17,0-12,-10 28,8 2,-8 19,10 13,0 11,-6 1,4 10,-4 1,-2-11,6-2,-14-9,6-1,-9-12,-1-4,-11-13,5-17,-8-4,10 0,-1-13,13 30,-10-13,10 17,0 0,-7 0,7 0,0 0,-6 13,7-10,0 10,-8-13,17 0,-8 0,1 0,6 0,-7 13,3 4,5 12,-14 1,14-1,-14 1,8 9,-10-7,4 23,-1-12,-9 20,8-4,-17 6,7 0,-22 0,-4 0,-13 0,0 0,-17 0,-4 0,-17 0,0 0,0 0,0 0,0 0,17 0,-13 0,13 0,-37 0,15 0,37 0,-1 0,-57 0,56 0,-2 0,0 0,1 0,0 0,-1 0,0 0,2 0,-56 0,58 0,-1 0,-56 0,53 0,1 0,-54 0,56 0,0 0,-56 0,54 0,-1 0,0 0,1 0,-54 0,56 0,1 0,-37 0,36 0,0 0,-36 0,-15 0,20 0,0 0,0 0,0 0,-20 0,15 0,-15 0,0 0,15 0,37 0,-2 0,-55 0,53 0,1 0,-54 12,56-5,0 2,-56 18,0 1,55-13,2-1,-37 12,-15 2,20-3,0 1,17-2,-33 2,28-1,-32-9,20 6,0-8,0 12,17-2,-13 1,30-3,-13 1,17-1,13-3,-10 2,24-3,-11 2,13-3,1-7,9 4,-7-12,17 10,-7-11,9 11,0-10,0 10,0-4,1-1,-1-1,6 0,-4-4,4 4,-6 0,1-5,-1 5,-9 2,6-6,-6 6,-1 0,-1-6,-1 6,-7-8,7 0,-10 0,1 0,0 0,9 0,2 0,1 0,7 0,-8 0,23 0,26 0,-5 0,12 0,-26 0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20-01-26T02:25:49.160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11138 26383,'102'0,"-1"0,0 0,9 0,3 0,8 0,-21 0,7 1,4 0,1-1,-1-2,-2-1,1-2,0 0,0 0,2-1,6 1,1 0,1-1,-1 0,-1-2,-7-1,-1-1,0-1,-1 0,2 0,5 0,2 0,0 1,-1-1,-3 0,16-1,-4-1,0 0,2 1,-21 1,2 1,0 0,0-1,-2 1,19-2,0-1,-2 1,-1-1,-6 1,1 0,-4 0,-3 0,12-2,-6 0,0 0,4-1,0-1,-8 4,10 2,-2 0,-24-2,3-1,-1 3,35 7,-4 1,-10-6,-3 0,-12 7,-5 2,-12-1,-3 0,-10 0,-2 0,55 0,-5 0,-20 0,-17 0,-4 0,-17 0,-14 0,-12 0,-16 0,-9 0,0 0,-1 0,1 0,-7 0,-1 0</inkml:trace>
</inkml:ink>
</file>

<file path=ppt/media/image1.png>
</file>

<file path=ppt/media/image10.png>
</file>

<file path=ppt/media/image2.jpeg>
</file>

<file path=ppt/media/image3.jpeg>
</file>

<file path=ppt/media/image4.tif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435100" y="3454400"/>
            <a:ext cx="21526500" cy="35687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435100" y="7264400"/>
            <a:ext cx="21526500" cy="1231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78900"/>
            <a:ext cx="19621500" cy="585112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3200" b="1" i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“在此键入引文。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07099"/>
            <a:ext cx="19621500" cy="990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5000" b="1">
                <a:solidFill>
                  <a:srgbClr val="FFFFFF"/>
                </a:solidFill>
                <a:effectLst>
                  <a:outerShdw blurRad="50800" dist="25400" dir="5400000" rotWithShape="0">
                    <a:srgbClr val="020202"/>
                  </a:outerShdw>
                </a:effectLst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“在此键入引文。”</a:t>
            </a:r>
          </a:p>
        </p:txBody>
      </p:sp>
      <p:sp>
        <p:nvSpPr>
          <p:cNvPr id="9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>
            <a:spLocks noGrp="1"/>
          </p:cNvSpPr>
          <p:nvPr>
            <p:ph type="pic" idx="13"/>
          </p:nvPr>
        </p:nvSpPr>
        <p:spPr>
          <a:xfrm>
            <a:off x="-63500" y="-1270000"/>
            <a:ext cx="24510997" cy="1634917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141703583_2880x1921.jpeg"/>
          <p:cNvSpPr>
            <a:spLocks noGrp="1"/>
          </p:cNvSpPr>
          <p:nvPr>
            <p:ph type="pic" idx="13"/>
          </p:nvPr>
        </p:nvSpPr>
        <p:spPr>
          <a:xfrm>
            <a:off x="4597400" y="177800"/>
            <a:ext cx="15180471" cy="10125584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标题文本"/>
          <p:cNvSpPr txBox="1">
            <a:spLocks noGrp="1"/>
          </p:cNvSpPr>
          <p:nvPr>
            <p:ph type="title"/>
          </p:nvPr>
        </p:nvSpPr>
        <p:spPr>
          <a:xfrm>
            <a:off x="1435100" y="9677400"/>
            <a:ext cx="21526500" cy="15240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435100" y="11430000"/>
            <a:ext cx="21526500" cy="1282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04800"/>
            <a:ext cx="453238" cy="461366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>
            <a:spLocks noGrp="1"/>
          </p:cNvSpPr>
          <p:nvPr>
            <p:ph type="title"/>
          </p:nvPr>
        </p:nvSpPr>
        <p:spPr>
          <a:xfrm>
            <a:off x="1422400" y="4940300"/>
            <a:ext cx="21526500" cy="38227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>
            <a:spLocks noGrp="1"/>
          </p:cNvSpPr>
          <p:nvPr>
            <p:ph type="pic" idx="13"/>
          </p:nvPr>
        </p:nvSpPr>
        <p:spPr>
          <a:xfrm>
            <a:off x="13398500" y="596900"/>
            <a:ext cx="13030200" cy="121666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标题文本"/>
          <p:cNvSpPr txBox="1">
            <a:spLocks noGrp="1"/>
          </p:cNvSpPr>
          <p:nvPr>
            <p:ph type="title"/>
          </p:nvPr>
        </p:nvSpPr>
        <p:spPr>
          <a:xfrm>
            <a:off x="1435100" y="584200"/>
            <a:ext cx="10769600" cy="6464300"/>
          </a:xfrm>
          <a:prstGeom prst="rect">
            <a:avLst/>
          </a:prstGeom>
        </p:spPr>
        <p:txBody>
          <a:bodyPr anchor="b"/>
          <a:lstStyle>
            <a:lvl1pPr>
              <a:defRPr sz="7200"/>
            </a:lvl1pPr>
          </a:lstStyle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435100" y="7378700"/>
            <a:ext cx="10769600" cy="5359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正文级别 1…"/>
          <p:cNvSpPr txBox="1">
            <a:spLocks noGrp="1"/>
          </p:cNvSpPr>
          <p:nvPr>
            <p:ph type="body" idx="1"/>
          </p:nvPr>
        </p:nvSpPr>
        <p:spPr>
          <a:xfrm>
            <a:off x="1435100" y="3898900"/>
            <a:ext cx="21526500" cy="80518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>
            <a:spLocks noGrp="1"/>
          </p:cNvSpPr>
          <p:nvPr>
            <p:ph type="pic" sz="half" idx="13"/>
          </p:nvPr>
        </p:nvSpPr>
        <p:spPr>
          <a:xfrm>
            <a:off x="13322300" y="2184400"/>
            <a:ext cx="11519605" cy="10756121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标题文本"/>
          <p:cNvSpPr txBox="1">
            <a:spLocks noGrp="1"/>
          </p:cNvSpPr>
          <p:nvPr>
            <p:ph type="title"/>
          </p:nvPr>
        </p:nvSpPr>
        <p:spPr>
          <a:xfrm>
            <a:off x="1435100" y="1003300"/>
            <a:ext cx="21526500" cy="22098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1422400" y="3302000"/>
            <a:ext cx="10109200" cy="9398000"/>
          </a:xfrm>
          <a:prstGeom prst="rect">
            <a:avLst/>
          </a:prstGeom>
        </p:spPr>
        <p:txBody>
          <a:bodyPr/>
          <a:lstStyle>
            <a:lvl1pPr marL="457200" indent="-457200">
              <a:spcBef>
                <a:spcPts val="4500"/>
              </a:spcBef>
              <a:defRPr sz="3800"/>
            </a:lvl1pPr>
            <a:lvl2pPr marL="914400" indent="-457200">
              <a:spcBef>
                <a:spcPts val="4500"/>
              </a:spcBef>
              <a:defRPr sz="3800"/>
            </a:lvl2pPr>
            <a:lvl3pPr marL="1371600" indent="-457200">
              <a:spcBef>
                <a:spcPts val="4500"/>
              </a:spcBef>
              <a:defRPr sz="3800"/>
            </a:lvl3pPr>
            <a:lvl4pPr marL="1828800" indent="-457200">
              <a:spcBef>
                <a:spcPts val="4500"/>
              </a:spcBef>
              <a:defRPr sz="3800"/>
            </a:lvl4pPr>
            <a:lvl5pPr marL="2286000" indent="-457200">
              <a:spcBef>
                <a:spcPts val="4500"/>
              </a:spcBef>
              <a:defRPr sz="3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>
            <a:spLocks noGrp="1"/>
          </p:cNvSpPr>
          <p:nvPr>
            <p:ph type="pic" sz="quarter" idx="13"/>
          </p:nvPr>
        </p:nvSpPr>
        <p:spPr>
          <a:xfrm>
            <a:off x="13868400" y="6375400"/>
            <a:ext cx="9194800" cy="6570182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图像"/>
          <p:cNvSpPr>
            <a:spLocks noGrp="1"/>
          </p:cNvSpPr>
          <p:nvPr>
            <p:ph type="pic" sz="half" idx="14"/>
          </p:nvPr>
        </p:nvSpPr>
        <p:spPr>
          <a:xfrm>
            <a:off x="13550900" y="-419100"/>
            <a:ext cx="9512300" cy="95123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图像"/>
          <p:cNvSpPr>
            <a:spLocks noGrp="1"/>
          </p:cNvSpPr>
          <p:nvPr>
            <p:ph type="pic" idx="15"/>
          </p:nvPr>
        </p:nvSpPr>
        <p:spPr>
          <a:xfrm>
            <a:off x="1346200" y="596900"/>
            <a:ext cx="13030200" cy="121666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>
            <a:spLocks noGrp="1"/>
          </p:cNvSpPr>
          <p:nvPr>
            <p:ph type="body" idx="1"/>
          </p:nvPr>
        </p:nvSpPr>
        <p:spPr>
          <a:xfrm>
            <a:off x="1435100" y="1574800"/>
            <a:ext cx="21526500" cy="1056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标题文本"/>
          <p:cNvSpPr txBox="1">
            <a:spLocks noGrp="1"/>
          </p:cNvSpPr>
          <p:nvPr>
            <p:ph type="title"/>
          </p:nvPr>
        </p:nvSpPr>
        <p:spPr>
          <a:xfrm>
            <a:off x="1435100" y="330200"/>
            <a:ext cx="21526500" cy="356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47167"/>
            <a:ext cx="453238" cy="46136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5461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10922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16383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21844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27305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32766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38227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43688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49149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customXml" Target="../ink/ink6.xml"/><Relationship Id="rId3" Type="http://schemas.openxmlformats.org/officeDocument/2006/relationships/customXml" Target="../ink/ink1.xml"/><Relationship Id="rId7" Type="http://schemas.openxmlformats.org/officeDocument/2006/relationships/customXml" Target="../ink/ink3.xml"/><Relationship Id="rId12" Type="http://schemas.openxmlformats.org/officeDocument/2006/relationships/image" Target="../media/image9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png"/><Relationship Id="rId11" Type="http://schemas.openxmlformats.org/officeDocument/2006/relationships/customXml" Target="../ink/ink5.xml"/><Relationship Id="rId5" Type="http://schemas.openxmlformats.org/officeDocument/2006/relationships/customXml" Target="../ink/ink2.xml"/><Relationship Id="rId10" Type="http://schemas.openxmlformats.org/officeDocument/2006/relationships/image" Target="../media/image8.png"/><Relationship Id="rId4" Type="http://schemas.openxmlformats.org/officeDocument/2006/relationships/image" Target="../media/image5.png"/><Relationship Id="rId9" Type="http://schemas.openxmlformats.org/officeDocument/2006/relationships/customXml" Target="../ink/ink4.xml"/><Relationship Id="rId1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141703583_2880x1921.jpeg" descr="141703583_2880x1921.jpe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8784" r="19" b="8686"/>
          <a:stretch>
            <a:fillRect/>
          </a:stretch>
        </p:blipFill>
        <p:spPr>
          <a:xfrm>
            <a:off x="4404895" y="1087672"/>
            <a:ext cx="15177586" cy="8356601"/>
          </a:xfrm>
          <a:prstGeom prst="rect">
            <a:avLst/>
          </a:prstGeom>
        </p:spPr>
      </p:pic>
      <p:sp>
        <p:nvSpPr>
          <p:cNvPr id="120" name="视频1.1：开启编程的魔法之门"/>
          <p:cNvSpPr txBox="1">
            <a:spLocks noGrp="1"/>
          </p:cNvSpPr>
          <p:nvPr>
            <p:ph type="title"/>
          </p:nvPr>
        </p:nvSpPr>
        <p:spPr>
          <a:xfrm>
            <a:off x="1428750" y="10630202"/>
            <a:ext cx="21526500" cy="1524001"/>
          </a:xfrm>
          <a:prstGeom prst="rect">
            <a:avLst/>
          </a:prstGeom>
        </p:spPr>
        <p:txBody>
          <a:bodyPr/>
          <a:lstStyle>
            <a:lvl1pPr defTabSz="734694">
              <a:defRPr sz="8010">
                <a:effectLst>
                  <a:outerShdw blurRad="45212" dist="22606" dir="5400000" rotWithShape="0">
                    <a:srgbClr val="000000"/>
                  </a:outerShdw>
                </a:effectLst>
              </a:defRPr>
            </a:lvl1pPr>
          </a:lstStyle>
          <a:p>
            <a:r>
              <a:rPr lang="en-US" altLang="zh-CN" dirty="0">
                <a:effectLst/>
              </a:rPr>
              <a:t>3.1  </a:t>
            </a:r>
            <a:r>
              <a:rPr lang="zh-CN" altLang="zh-CN" dirty="0">
                <a:effectLst/>
              </a:rPr>
              <a:t>开启重复的魔法之门 </a:t>
            </a:r>
            <a:r>
              <a:rPr lang="en-US" altLang="zh-CN" dirty="0">
                <a:effectLst/>
              </a:rPr>
              <a:t>– </a:t>
            </a:r>
            <a:r>
              <a:rPr lang="zh-CN" altLang="zh-CN" dirty="0">
                <a:effectLst/>
              </a:rPr>
              <a:t>循环</a:t>
            </a:r>
          </a:p>
        </p:txBody>
      </p:sp>
      <p:sp>
        <p:nvSpPr>
          <p:cNvPr id="121" name="《探索Python的魔法世界》…"/>
          <p:cNvSpPr txBox="1">
            <a:spLocks noGrp="1"/>
          </p:cNvSpPr>
          <p:nvPr>
            <p:ph type="body" sz="half" idx="1"/>
          </p:nvPr>
        </p:nvSpPr>
        <p:spPr>
          <a:xfrm>
            <a:off x="2132660" y="8000851"/>
            <a:ext cx="19722055" cy="2629352"/>
          </a:xfrm>
          <a:prstGeom prst="rect">
            <a:avLst/>
          </a:prstGeom>
        </p:spPr>
        <p:txBody>
          <a:bodyPr>
            <a:normAutofit fontScale="92500" lnSpcReduction="10000"/>
          </a:bodyPr>
          <a:lstStyle/>
          <a:p>
            <a:pPr defTabSz="759459">
              <a:lnSpc>
                <a:spcPct val="110000"/>
              </a:lnSpc>
              <a:defRPr sz="7360" b="1">
                <a:ln w="6350" cap="flat">
                  <a:solidFill>
                    <a:srgbClr val="FFFFFF"/>
                  </a:solidFill>
                  <a:prstDash val="solid"/>
                  <a:miter lim="400000"/>
                </a:ln>
                <a:effectLst>
                  <a:outerShdw blurRad="11684" dist="58420" dir="18900000" rotWithShape="0">
                    <a:srgbClr val="000000"/>
                  </a:outerShdw>
                </a:effectLst>
                <a:latin typeface="+mn-lt"/>
                <a:ea typeface="+mn-ea"/>
                <a:cs typeface="+mn-cs"/>
                <a:sym typeface="Helvetica Neue"/>
              </a:defRPr>
            </a:pPr>
            <a:r>
              <a:rPr dirty="0"/>
              <a:t>《Python</a:t>
            </a:r>
            <a:r>
              <a:rPr lang="zh-CN" altLang="en-US" dirty="0"/>
              <a:t>青少年趣味编程</a:t>
            </a:r>
            <a:r>
              <a:rPr dirty="0"/>
              <a:t>》  </a:t>
            </a:r>
            <a:endParaRPr lang="en-US" altLang="zh-CN" dirty="0"/>
          </a:p>
          <a:p>
            <a:pPr defTabSz="759459">
              <a:lnSpc>
                <a:spcPct val="110000"/>
              </a:lnSpc>
              <a:defRPr sz="7360" b="1">
                <a:ln w="6350" cap="flat">
                  <a:solidFill>
                    <a:srgbClr val="FFFFFF"/>
                  </a:solidFill>
                  <a:prstDash val="solid"/>
                  <a:miter lim="400000"/>
                </a:ln>
                <a:effectLst>
                  <a:outerShdw blurRad="11684" dist="58420" dir="18900000" rotWithShape="0">
                    <a:srgbClr val="000000"/>
                  </a:outerShdw>
                </a:effectLst>
                <a:latin typeface="+mn-lt"/>
                <a:ea typeface="+mn-ea"/>
                <a:cs typeface="+mn-cs"/>
                <a:sym typeface="Helvetica Neue"/>
              </a:defRPr>
            </a:pPr>
            <a:endParaRPr lang="en-US" altLang="zh-CN" sz="4800" dirty="0"/>
          </a:p>
          <a:p>
            <a:pPr defTabSz="759459">
              <a:lnSpc>
                <a:spcPct val="110000"/>
              </a:lnSpc>
              <a:defRPr sz="7360" b="1">
                <a:ln w="6350" cap="flat">
                  <a:solidFill>
                    <a:srgbClr val="FFFFFF"/>
                  </a:solidFill>
                  <a:prstDash val="solid"/>
                  <a:miter lim="400000"/>
                </a:ln>
                <a:effectLst>
                  <a:outerShdw blurRad="11684" dist="58420" dir="18900000" rotWithShape="0">
                    <a:srgbClr val="000000"/>
                  </a:outerShdw>
                </a:effectLst>
                <a:latin typeface="+mn-lt"/>
                <a:ea typeface="+mn-ea"/>
                <a:cs typeface="+mn-cs"/>
                <a:sym typeface="Helvetica Neue"/>
              </a:defRPr>
            </a:pPr>
            <a:r>
              <a:rPr sz="4800" dirty="0" err="1"/>
              <a:t>小牛叔出品</a:t>
            </a:r>
            <a:endParaRPr sz="4800"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A8D238BF-E7E8-9F46-84E5-2A55C4104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effectLst/>
              </a:rPr>
              <a:t>3.1  </a:t>
            </a:r>
            <a:r>
              <a:rPr lang="zh-CN" altLang="zh-CN" dirty="0">
                <a:effectLst/>
              </a:rPr>
              <a:t>开启重复的魔法之门 </a:t>
            </a:r>
            <a:r>
              <a:rPr lang="en-US" altLang="zh-CN" dirty="0">
                <a:effectLst/>
              </a:rPr>
              <a:t>– </a:t>
            </a:r>
            <a:r>
              <a:rPr lang="zh-CN" altLang="zh-CN" dirty="0">
                <a:effectLst/>
              </a:rPr>
              <a:t>循环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7BCDB801-C30A-4344-8A84-0AAD2843CC40}"/>
              </a:ext>
            </a:extLst>
          </p:cNvPr>
          <p:cNvSpPr/>
          <p:nvPr/>
        </p:nvSpPr>
        <p:spPr>
          <a:xfrm>
            <a:off x="3545306" y="3598445"/>
            <a:ext cx="7571874" cy="59093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5430" indent="2540" algn="just"/>
            <a:r>
              <a:rPr lang="en-US" altLang="zh-CN" sz="5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黑体" panose="02010609060101010101" pitchFamily="49" charset="-122"/>
              </a:rPr>
              <a:t>while </a:t>
            </a:r>
            <a:r>
              <a:rPr lang="zh-CN" altLang="zh-CN" sz="5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黑体" panose="02010609060101010101" pitchFamily="49" charset="-122"/>
              </a:rPr>
              <a:t>条件判断语句</a:t>
            </a:r>
            <a:r>
              <a:rPr lang="en-US" altLang="zh-CN" sz="5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黑体" panose="02010609060101010101" pitchFamily="49" charset="-122"/>
              </a:rPr>
              <a:t>:</a:t>
            </a:r>
            <a:endParaRPr lang="zh-CN" altLang="zh-CN" sz="5400" dirty="0">
              <a:solidFill>
                <a:srgbClr val="FFFFFF"/>
              </a:solidFill>
              <a:effectLst/>
              <a:latin typeface="Arial" panose="020B0604020202020204" pitchFamily="34" charset="0"/>
              <a:ea typeface="黑体" panose="02010609060101010101" pitchFamily="49" charset="-122"/>
            </a:endParaRPr>
          </a:p>
          <a:p>
            <a:pPr marL="265430" indent="2540" algn="just"/>
            <a:r>
              <a:rPr lang="en-US" altLang="zh-CN" sz="5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黑体" panose="02010609060101010101" pitchFamily="49" charset="-122"/>
              </a:rPr>
              <a:t>    </a:t>
            </a:r>
            <a:r>
              <a:rPr lang="zh-CN" altLang="zh-CN" sz="5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黑体" panose="02010609060101010101" pitchFamily="49" charset="-122"/>
              </a:rPr>
              <a:t>子代码</a:t>
            </a:r>
            <a:r>
              <a:rPr lang="en-US" altLang="zh-CN" sz="5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黑体" panose="02010609060101010101" pitchFamily="49" charset="-122"/>
              </a:rPr>
              <a:t>1</a:t>
            </a:r>
            <a:endParaRPr lang="zh-CN" altLang="zh-CN" sz="5400" dirty="0">
              <a:solidFill>
                <a:srgbClr val="FFFFFF"/>
              </a:solidFill>
              <a:effectLst/>
              <a:latin typeface="Arial" panose="020B0604020202020204" pitchFamily="34" charset="0"/>
              <a:ea typeface="黑体" panose="02010609060101010101" pitchFamily="49" charset="-122"/>
            </a:endParaRPr>
          </a:p>
          <a:p>
            <a:pPr marL="265430" indent="2540" algn="just"/>
            <a:r>
              <a:rPr lang="en-US" altLang="zh-CN" sz="5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黑体" panose="02010609060101010101" pitchFamily="49" charset="-122"/>
              </a:rPr>
              <a:t>    </a:t>
            </a:r>
            <a:r>
              <a:rPr lang="zh-CN" altLang="zh-CN" sz="5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黑体" panose="02010609060101010101" pitchFamily="49" charset="-122"/>
              </a:rPr>
              <a:t>子代码</a:t>
            </a:r>
            <a:r>
              <a:rPr lang="en-US" altLang="zh-CN" sz="5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黑体" panose="02010609060101010101" pitchFamily="49" charset="-122"/>
              </a:rPr>
              <a:t>2</a:t>
            </a:r>
            <a:endParaRPr lang="zh-CN" altLang="zh-CN" sz="5400" dirty="0">
              <a:solidFill>
                <a:srgbClr val="FFFFFF"/>
              </a:solidFill>
              <a:effectLst/>
              <a:latin typeface="Arial" panose="020B0604020202020204" pitchFamily="34" charset="0"/>
              <a:ea typeface="黑体" panose="02010609060101010101" pitchFamily="49" charset="-122"/>
            </a:endParaRPr>
          </a:p>
          <a:p>
            <a:pPr marL="265430" indent="2540" algn="just"/>
            <a:r>
              <a:rPr lang="zh-CN" altLang="zh-CN" sz="5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黑体" panose="02010609060101010101" pitchFamily="49" charset="-122"/>
              </a:rPr>
              <a:t>子代码</a:t>
            </a:r>
            <a:r>
              <a:rPr lang="en-US" altLang="zh-CN" sz="5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黑体" panose="02010609060101010101" pitchFamily="49" charset="-122"/>
              </a:rPr>
              <a:t>3</a:t>
            </a:r>
            <a:endParaRPr lang="zh-CN" altLang="zh-CN" sz="5400" dirty="0">
              <a:solidFill>
                <a:srgbClr val="FFFFFF"/>
              </a:solidFill>
              <a:effectLst/>
              <a:latin typeface="Arial" panose="020B0604020202020204" pitchFamily="34" charset="0"/>
              <a:ea typeface="黑体" panose="02010609060101010101" pitchFamily="49" charset="-122"/>
            </a:endParaRPr>
          </a:p>
          <a:p>
            <a:pPr marL="265430" indent="2540" algn="just"/>
            <a:r>
              <a:rPr lang="en-US" altLang="zh-CN" sz="5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黑体" panose="02010609060101010101" pitchFamily="49" charset="-122"/>
              </a:rPr>
              <a:t>…</a:t>
            </a:r>
            <a:endParaRPr lang="zh-CN" altLang="zh-CN" sz="5400" dirty="0">
              <a:solidFill>
                <a:srgbClr val="FFFFFF"/>
              </a:solidFill>
              <a:effectLst/>
              <a:latin typeface="Arial" panose="020B0604020202020204" pitchFamily="34" charset="0"/>
              <a:ea typeface="黑体" panose="02010609060101010101" pitchFamily="49" charset="-122"/>
            </a:endParaRPr>
          </a:p>
          <a:p>
            <a:pPr marL="265430" indent="2540" algn="just"/>
            <a:r>
              <a:rPr lang="zh-CN" altLang="zh-CN" sz="5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黑体" panose="02010609060101010101" pitchFamily="49" charset="-122"/>
              </a:rPr>
              <a:t>子代码</a:t>
            </a:r>
            <a:r>
              <a:rPr lang="en-US" altLang="zh-CN" sz="5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黑体" panose="02010609060101010101" pitchFamily="49" charset="-122"/>
              </a:rPr>
              <a:t>N</a:t>
            </a:r>
            <a:endParaRPr lang="zh-CN" altLang="zh-CN" sz="5400" dirty="0">
              <a:solidFill>
                <a:srgbClr val="FFFFFF"/>
              </a:solidFill>
              <a:effectLst/>
              <a:latin typeface="Arial" panose="020B0604020202020204" pitchFamily="34" charset="0"/>
              <a:ea typeface="黑体" panose="02010609060101010101" pitchFamily="49" charset="-122"/>
            </a:endParaRPr>
          </a:p>
          <a:p>
            <a:pPr marL="265430" indent="2540" algn="just"/>
            <a:r>
              <a:rPr lang="zh-CN" altLang="zh-CN" sz="5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黑体" panose="02010609060101010101" pitchFamily="49" charset="-122"/>
              </a:rPr>
              <a:t>主代码</a:t>
            </a:r>
            <a:r>
              <a:rPr lang="en-US" altLang="zh-CN" sz="5400" dirty="0">
                <a:solidFill>
                  <a:srgbClr val="FFFFFF"/>
                </a:solidFill>
                <a:effectLst/>
                <a:latin typeface="Arial" panose="020B0604020202020204" pitchFamily="34" charset="0"/>
                <a:ea typeface="黑体" panose="02010609060101010101" pitchFamily="49" charset="-122"/>
              </a:rPr>
              <a:t>1</a:t>
            </a:r>
            <a:endParaRPr lang="zh-CN" altLang="zh-CN" sz="5400" dirty="0">
              <a:solidFill>
                <a:srgbClr val="FFFFFF"/>
              </a:solidFill>
              <a:effectLst/>
              <a:latin typeface="Arial" panose="020B0604020202020204" pitchFamily="34" charset="0"/>
              <a:ea typeface="黑体" panose="02010609060101010101" pitchFamily="49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21F5029-ECED-7B41-809F-D3F477211C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35058" y="3598445"/>
            <a:ext cx="7404241" cy="737435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4" name="墨迹 3">
                <a:extLst>
                  <a:ext uri="{FF2B5EF4-FFF2-40B4-BE49-F238E27FC236}">
                    <a16:creationId xmlns:a16="http://schemas.microsoft.com/office/drawing/2014/main" id="{B71BA65F-BE10-6441-B355-CD5879837F6E}"/>
                  </a:ext>
                </a:extLst>
              </p14:cNvPr>
              <p14:cNvContentPartPr/>
              <p14:nvPr/>
            </p14:nvContentPartPr>
            <p14:xfrm>
              <a:off x="4067640" y="3924720"/>
              <a:ext cx="6156360" cy="556920"/>
            </p14:xfrm>
          </p:contentPart>
        </mc:Choice>
        <mc:Fallback>
          <p:pic>
            <p:nvPicPr>
              <p:cNvPr id="4" name="墨迹 3">
                <a:extLst>
                  <a:ext uri="{FF2B5EF4-FFF2-40B4-BE49-F238E27FC236}">
                    <a16:creationId xmlns:a16="http://schemas.microsoft.com/office/drawing/2014/main" id="{B71BA65F-BE10-6441-B355-CD5879837F6E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4051800" y="3861360"/>
                <a:ext cx="6187680" cy="68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5" name="墨迹 4">
                <a:extLst>
                  <a:ext uri="{FF2B5EF4-FFF2-40B4-BE49-F238E27FC236}">
                    <a16:creationId xmlns:a16="http://schemas.microsoft.com/office/drawing/2014/main" id="{433ACD18-B507-8145-A5CE-B16B567AD269}"/>
                  </a:ext>
                </a:extLst>
              </p14:cNvPr>
              <p14:cNvContentPartPr/>
              <p14:nvPr/>
            </p14:nvContentPartPr>
            <p14:xfrm>
              <a:off x="4568400" y="4136760"/>
              <a:ext cx="2939040" cy="2195640"/>
            </p14:xfrm>
          </p:contentPart>
        </mc:Choice>
        <mc:Fallback>
          <p:pic>
            <p:nvPicPr>
              <p:cNvPr id="5" name="墨迹 4">
                <a:extLst>
                  <a:ext uri="{FF2B5EF4-FFF2-40B4-BE49-F238E27FC236}">
                    <a16:creationId xmlns:a16="http://schemas.microsoft.com/office/drawing/2014/main" id="{433ACD18-B507-8145-A5CE-B16B567AD269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4552560" y="4073400"/>
                <a:ext cx="2970360" cy="232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7" name="墨迹 6">
                <a:extLst>
                  <a:ext uri="{FF2B5EF4-FFF2-40B4-BE49-F238E27FC236}">
                    <a16:creationId xmlns:a16="http://schemas.microsoft.com/office/drawing/2014/main" id="{4B6AE845-AE3E-0144-AE50-326D52CFA55C}"/>
                  </a:ext>
                </a:extLst>
              </p14:cNvPr>
              <p14:cNvContentPartPr/>
              <p14:nvPr/>
            </p14:nvContentPartPr>
            <p14:xfrm>
              <a:off x="7269120" y="3958920"/>
              <a:ext cx="11558520" cy="2640240"/>
            </p14:xfrm>
          </p:contentPart>
        </mc:Choice>
        <mc:Fallback>
          <p:pic>
            <p:nvPicPr>
              <p:cNvPr id="7" name="墨迹 6">
                <a:extLst>
                  <a:ext uri="{FF2B5EF4-FFF2-40B4-BE49-F238E27FC236}">
                    <a16:creationId xmlns:a16="http://schemas.microsoft.com/office/drawing/2014/main" id="{4B6AE845-AE3E-0144-AE50-326D52CFA55C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7253280" y="3895560"/>
                <a:ext cx="11589840" cy="276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9">
            <p14:nvContentPartPr>
              <p14:cNvPr id="8" name="墨迹 7">
                <a:extLst>
                  <a:ext uri="{FF2B5EF4-FFF2-40B4-BE49-F238E27FC236}">
                    <a16:creationId xmlns:a16="http://schemas.microsoft.com/office/drawing/2014/main" id="{8FD67181-FDAA-DB47-B37F-B0EDF8CA0645}"/>
                  </a:ext>
                </a:extLst>
              </p14:cNvPr>
              <p14:cNvContentPartPr/>
              <p14:nvPr/>
            </p14:nvContentPartPr>
            <p14:xfrm>
              <a:off x="17941680" y="6357960"/>
              <a:ext cx="674640" cy="425520"/>
            </p14:xfrm>
          </p:contentPart>
        </mc:Choice>
        <mc:Fallback>
          <p:pic>
            <p:nvPicPr>
              <p:cNvPr id="8" name="墨迹 7">
                <a:extLst>
                  <a:ext uri="{FF2B5EF4-FFF2-40B4-BE49-F238E27FC236}">
                    <a16:creationId xmlns:a16="http://schemas.microsoft.com/office/drawing/2014/main" id="{8FD67181-FDAA-DB47-B37F-B0EDF8CA0645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7925840" y="6294600"/>
                <a:ext cx="705960" cy="552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1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45EF06D3-84A6-5F47-9665-38FBA1F2C55D}"/>
                  </a:ext>
                </a:extLst>
              </p14:cNvPr>
              <p14:cNvContentPartPr/>
              <p14:nvPr/>
            </p14:nvContentPartPr>
            <p14:xfrm>
              <a:off x="3764880" y="6022080"/>
              <a:ext cx="3473280" cy="2519640"/>
            </p14:xfrm>
          </p:contentPart>
        </mc:Choice>
        <mc:Fallback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45EF06D3-84A6-5F47-9665-38FBA1F2C55D}"/>
                  </a:ext>
                </a:extLst>
              </p:cNvPr>
              <p:cNvPicPr/>
              <p:nvPr/>
            </p:nvPicPr>
            <p:blipFill>
              <a:blip r:embed="rId12"/>
              <a:stretch>
                <a:fillRect/>
              </a:stretch>
            </p:blipFill>
            <p:spPr>
              <a:xfrm>
                <a:off x="3749040" y="5958720"/>
                <a:ext cx="3504600" cy="2646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13">
            <p14:nvContentPartPr>
              <p14:cNvPr id="10" name="墨迹 9">
                <a:extLst>
                  <a:ext uri="{FF2B5EF4-FFF2-40B4-BE49-F238E27FC236}">
                    <a16:creationId xmlns:a16="http://schemas.microsoft.com/office/drawing/2014/main" id="{809A5B23-64B9-2541-8351-92A8E168A73E}"/>
                  </a:ext>
                </a:extLst>
              </p14:cNvPr>
              <p14:cNvContentPartPr/>
              <p14:nvPr/>
            </p14:nvContentPartPr>
            <p14:xfrm>
              <a:off x="4009680" y="9309960"/>
              <a:ext cx="3069360" cy="189000"/>
            </p14:xfrm>
          </p:contentPart>
        </mc:Choice>
        <mc:Fallback>
          <p:pic>
            <p:nvPicPr>
              <p:cNvPr id="10" name="墨迹 9">
                <a:extLst>
                  <a:ext uri="{FF2B5EF4-FFF2-40B4-BE49-F238E27FC236}">
                    <a16:creationId xmlns:a16="http://schemas.microsoft.com/office/drawing/2014/main" id="{809A5B23-64B9-2541-8351-92A8E168A73E}"/>
                  </a:ext>
                </a:extLst>
              </p:cNvPr>
              <p:cNvPicPr/>
              <p:nvPr/>
            </p:nvPicPr>
            <p:blipFill>
              <a:blip r:embed="rId14"/>
              <a:stretch>
                <a:fillRect/>
              </a:stretch>
            </p:blipFill>
            <p:spPr>
              <a:xfrm>
                <a:off x="3993840" y="9246600"/>
                <a:ext cx="3100680" cy="31572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18DA085-56BE-8547-A3DF-0CCE39567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示例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65367033-F95B-7044-89EF-63D55981C9D6}"/>
              </a:ext>
            </a:extLst>
          </p:cNvPr>
          <p:cNvSpPr/>
          <p:nvPr/>
        </p:nvSpPr>
        <p:spPr>
          <a:xfrm>
            <a:off x="7467601" y="5427964"/>
            <a:ext cx="10146631" cy="3293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zh-CN" altLang="en-US" dirty="0"/>
              <a:t>n=0</a:t>
            </a:r>
          </a:p>
          <a:p>
            <a:pPr algn="l"/>
            <a:r>
              <a:rPr lang="zh-CN" altLang="en-US" dirty="0"/>
              <a:t>while n&lt;3:</a:t>
            </a:r>
          </a:p>
          <a:p>
            <a:pPr algn="l"/>
            <a:r>
              <a:rPr lang="zh-CN" altLang="en-US" dirty="0"/>
              <a:t>    print('显示3次，第%d次'% n)</a:t>
            </a:r>
          </a:p>
          <a:p>
            <a:pPr algn="l"/>
            <a:r>
              <a:rPr lang="zh-CN" altLang="en-US" dirty="0"/>
              <a:t>    n += 1</a:t>
            </a:r>
          </a:p>
        </p:txBody>
      </p:sp>
    </p:spTree>
    <p:extLst>
      <p:ext uri="{BB962C8B-B14F-4D97-AF65-F5344CB8AC3E}">
        <p14:creationId xmlns:p14="http://schemas.microsoft.com/office/powerpoint/2010/main" val="1457038002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New_Template2">
  <a:themeElements>
    <a:clrScheme name="New_Template2">
      <a:dk1>
        <a:srgbClr val="C000EB"/>
      </a:dk1>
      <a:lt1>
        <a:srgbClr val="EBEBEB"/>
      </a:lt1>
      <a:dk2>
        <a:srgbClr val="525252"/>
      </a:dk2>
      <a:lt2>
        <a:srgbClr val="C9C9C9"/>
      </a:lt2>
      <a:accent1>
        <a:srgbClr val="619AE3"/>
      </a:accent1>
      <a:accent2>
        <a:srgbClr val="54BFB9"/>
      </a:accent2>
      <a:accent3>
        <a:srgbClr val="29C439"/>
      </a:accent3>
      <a:accent4>
        <a:srgbClr val="EDAC0F"/>
      </a:accent4>
      <a:accent5>
        <a:srgbClr val="D41D04"/>
      </a:accent5>
      <a:accent6>
        <a:srgbClr val="B264DA"/>
      </a:accent6>
      <a:hlink>
        <a:srgbClr val="0000FF"/>
      </a:hlink>
      <a:folHlink>
        <a:srgbClr val="FF00FF"/>
      </a:folHlink>
    </a:clrScheme>
    <a:fontScheme name="New_Template2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New_Template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80000"/>
                </a:srgbClr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BEBEB"/>
            </a:solidFill>
            <a:effectLst>
              <a:outerShdw blurRad="50800" dist="25400" dir="5400000" rotWithShape="0">
                <a:srgbClr val="000000"/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2">
  <a:themeElements>
    <a:clrScheme name="New_Template2">
      <a:dk1>
        <a:srgbClr val="000000"/>
      </a:dk1>
      <a:lt1>
        <a:srgbClr val="FFFFFF"/>
      </a:lt1>
      <a:dk2>
        <a:srgbClr val="525252"/>
      </a:dk2>
      <a:lt2>
        <a:srgbClr val="C9C9C9"/>
      </a:lt2>
      <a:accent1>
        <a:srgbClr val="619AE3"/>
      </a:accent1>
      <a:accent2>
        <a:srgbClr val="54BFB9"/>
      </a:accent2>
      <a:accent3>
        <a:srgbClr val="29C439"/>
      </a:accent3>
      <a:accent4>
        <a:srgbClr val="EDAC0F"/>
      </a:accent4>
      <a:accent5>
        <a:srgbClr val="D41D04"/>
      </a:accent5>
      <a:accent6>
        <a:srgbClr val="B264DA"/>
      </a:accent6>
      <a:hlink>
        <a:srgbClr val="0000FF"/>
      </a:hlink>
      <a:folHlink>
        <a:srgbClr val="FF00FF"/>
      </a:folHlink>
    </a:clrScheme>
    <a:fontScheme name="New_Template2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New_Template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80000"/>
                </a:srgbClr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BEBEB"/>
            </a:solidFill>
            <a:effectLst>
              <a:outerShdw blurRad="50800" dist="25400" dir="5400000" rotWithShape="0">
                <a:srgbClr val="000000"/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11520</TotalTime>
  <Words>79</Words>
  <Application>Microsoft Macintosh PowerPoint</Application>
  <PresentationFormat>自定义</PresentationFormat>
  <Paragraphs>17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7" baseType="lpstr">
      <vt:lpstr>Arial</vt:lpstr>
      <vt:lpstr>Helvetica Neue</vt:lpstr>
      <vt:lpstr>Helvetica Neue Medium</vt:lpstr>
      <vt:lpstr>New_Template2</vt:lpstr>
      <vt:lpstr>3.1  开启重复的魔法之门 – 循环</vt:lpstr>
      <vt:lpstr>3.1  开启重复的魔法之门 – 循环</vt:lpstr>
      <vt:lpstr>示例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视频1.1：开启编程的魔法之门</dc:title>
  <cp:lastModifiedBy>张彦</cp:lastModifiedBy>
  <cp:revision>35</cp:revision>
  <dcterms:modified xsi:type="dcterms:W3CDTF">2020-01-26T02:29:59Z</dcterms:modified>
</cp:coreProperties>
</file>